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68" r:id="rId7"/>
    <p:sldId id="264" r:id="rId8"/>
    <p:sldId id="261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3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2016-02-14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тематического контроля по гендерному развитию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МКДОУ «КВАРЦИТНЫЙ ДЕТСКИЙ САД»</a:t>
            </a:r>
          </a:p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заведующий Эйрих Оксана Геннадьевна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«Ветлечебница» в средней группе</a:t>
            </a:r>
            <a:endParaRPr lang="ru-RU" dirty="0"/>
          </a:p>
        </p:txBody>
      </p:sp>
      <p:pic>
        <p:nvPicPr>
          <p:cNvPr id="2050" name="Picture 2" descr="C:\Users\User\Desktop\ГЕНДЕР ФОТО\фото средняя\IMG_20160127_0956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/>
          <a:stretch/>
        </p:blipFill>
        <p:spPr bwMode="auto">
          <a:xfrm>
            <a:off x="395536" y="1556792"/>
            <a:ext cx="4032448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ЕНДЕР ФОТО\фото средняя\IMG_20160127_0956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3"/>
          <a:stretch/>
        </p:blipFill>
        <p:spPr bwMode="auto">
          <a:xfrm>
            <a:off x="4716016" y="1556792"/>
            <a:ext cx="381642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7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«Цирк», «Пограничники»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</p:txBody>
      </p:sp>
      <p:pic>
        <p:nvPicPr>
          <p:cNvPr id="3074" name="Picture 2" descr="C:\Users\User\Desktop\ГЕНДЕР ФОТО\фото старшая\IMG_20160127_094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9" b="25040"/>
          <a:stretch/>
        </p:blipFill>
        <p:spPr bwMode="auto">
          <a:xfrm>
            <a:off x="539552" y="1286764"/>
            <a:ext cx="7416824" cy="5231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8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ГЕНДЕРНОЕ\фото гендерное развитие\DSCF34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12809" b="12488"/>
          <a:stretch/>
        </p:blipFill>
        <p:spPr bwMode="auto">
          <a:xfrm>
            <a:off x="5059680" y="980728"/>
            <a:ext cx="3760792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ГЕНДЕРНОЕ\фото гендерное развитие\DSCF3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608512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3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ГЕНДЕРНОЕ\ген\101_SONY\DSC05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620689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использованием иллюстраций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ГЕНДЕРНОЕ\ген\DSC054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7956"/>
          <a:stretch/>
        </p:blipFill>
        <p:spPr bwMode="auto">
          <a:xfrm>
            <a:off x="107504" y="1340768"/>
            <a:ext cx="345638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0466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Труд,  различные виды игр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I:\ГЕНДЕРНОЕ\ген\101_SONY\DSC05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6"/>
          <a:stretch/>
        </p:blipFill>
        <p:spPr bwMode="auto">
          <a:xfrm>
            <a:off x="3851920" y="1556792"/>
            <a:ext cx="4680520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ГЕНДЕРНОЕ\ген\DSC05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5" y="54868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различными видами спорта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8">
        <p:split orient="vert"/>
      </p:transition>
    </mc:Choice>
    <mc:Fallback xmlns="">
      <p:transition spd="slow" advTm="64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551828"/>
            <a:ext cx="3366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«Так вырастает дитя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оно непременно станет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прекрасным и добрым,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не найдётся тот,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кто этому помешает.....»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Герман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Брох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ГЕНДЕР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3515" y="2060848"/>
            <a:ext cx="4423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ПОНЯТИЕ,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КОТОРЫМ ПОНИМАЕТСЯ СОЦИАЛЬНЫЙ ПОЛ ЧЕЛОВЕКА, ФОРМИРУЕМЫЙ В ПРОЦЕССЕ ВОСПИТАНИЯ 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45024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 имеет отношение к физическим, телесным различиям между мужчиной и женщиной, т.е. совокупность анатомо-физиологических особенностей организма, заданных от рождения, то понятие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затрагивает их психологические, социальные и культурные особенности.</a:t>
            </a:r>
            <a:r>
              <a:rPr lang="ru-RU" dirty="0"/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Ребенок рождается с определенным биологическим полом, а гендерную роль принимает в процессе социализации, т.е. в процессе общения с другими людьми.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Мальчика и девочку нельзя воспитывать и обучать одинаково. Они по-разному воспринимают мир, по-разному смотрят и видят, слушают и слышат, по-разному говорят и молчат, чувствуют и переживают.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834" y="404664"/>
            <a:ext cx="2788198" cy="15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66967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гендерного воспитания</a:t>
            </a:r>
            <a:r>
              <a:rPr lang="ru-RU" sz="2800" b="1" dirty="0">
                <a:solidFill>
                  <a:srgbClr val="7F1F01"/>
                </a:solidFill>
              </a:rPr>
              <a:t/>
            </a:r>
            <a:br>
              <a:rPr lang="ru-RU" sz="2800" b="1" dirty="0">
                <a:solidFill>
                  <a:srgbClr val="7F1F01"/>
                </a:solidFill>
              </a:rPr>
            </a:br>
            <a:r>
              <a:rPr lang="ru-RU" sz="2800" b="1" dirty="0" smtClean="0">
                <a:solidFill>
                  <a:srgbClr val="7F1F01"/>
                </a:solidFill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изменения, происходящие в современном обществе,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привели к разрушению традиционных стереотипов мужского 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женского поведения. На фоне этих изменений меняются и внутренние психологические позиции детей, их сознание: девочки становятся агрессивными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грубыми, а мальчики перенимают женский тип поведения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условиях образовательного пространства ДОУ девочки и мальчики воспитываются в одной возрастной группе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Родители имеют недостаточно знаний о необходимости применения подходов к воспитанию ребенка с учетом гендерных различий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Имеющиеся исследования позволяют выделить противоречие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7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Игровые «центры» способствуют взаимодействию</a:t>
            </a:r>
            <a:endParaRPr lang="ru-RU" dirty="0"/>
          </a:p>
        </p:txBody>
      </p:sp>
      <p:pic>
        <p:nvPicPr>
          <p:cNvPr id="4098" name="Picture 2" descr="C:\Users\Садик\Desktop\игры\1\101_SONY\DSC05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3438" y="3143248"/>
            <a:ext cx="4500562" cy="371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Садик\Desktop\игры\1\101_SONY\DSC05058.JPG"/>
          <p:cNvPicPr>
            <a:picLocks noChangeAspect="1" noChangeArrowheads="1"/>
          </p:cNvPicPr>
          <p:nvPr/>
        </p:nvPicPr>
        <p:blipFill>
          <a:blip r:embed="rId4" cstate="print"/>
          <a:srcRect l="10000" r="9130"/>
          <a:stretch>
            <a:fillRect/>
          </a:stretch>
        </p:blipFill>
        <p:spPr bwMode="auto">
          <a:xfrm>
            <a:off x="0" y="1412776"/>
            <a:ext cx="450056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664023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/>
          </a:p>
        </p:txBody>
      </p:sp>
      <p:pic>
        <p:nvPicPr>
          <p:cNvPr id="7170" name="Picture 2" descr="C:\Users\Садик\Desktop\игры\101_SONY\DSC05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1520" y="3333052"/>
            <a:ext cx="4643438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Садик\Desktop\маша\101_SONY\DSC05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286280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484785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предметно-развивающей среды с учётом гендерного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во всех возрастных группах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044144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6146" name="Picture 2" descr="C:\Users\Садик\Desktop\игры\101_SONY\DSC05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618" r="8193"/>
          <a:stretch>
            <a:fillRect/>
          </a:stretch>
        </p:blipFill>
        <p:spPr bwMode="auto">
          <a:xfrm>
            <a:off x="4067944" y="188640"/>
            <a:ext cx="4500562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Садик\Desktop\игры\101_SONY\DSC05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968552" cy="3359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050" name="Picture 2" descr="C:\Users\Садик\Desktop\маша\101_SONY\DSC05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68" y="1196752"/>
            <a:ext cx="8028663" cy="481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7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3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 настольные игры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ген\DSC054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4" t="4204" r="4167"/>
          <a:stretch/>
        </p:blipFill>
        <p:spPr bwMode="auto">
          <a:xfrm>
            <a:off x="0" y="1052910"/>
            <a:ext cx="4499992" cy="38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ген\DSC054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89" r="7559" b="9368"/>
          <a:stretch/>
        </p:blipFill>
        <p:spPr bwMode="auto">
          <a:xfrm>
            <a:off x="4644008" y="1873770"/>
            <a:ext cx="4499992" cy="443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7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«Больница» в ясельной группе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ГЕНДЕР ФОТО\Фото ясли\IMG_20160215_124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 bwMode="auto">
          <a:xfrm>
            <a:off x="1331640" y="1268760"/>
            <a:ext cx="6984776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96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222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Результаты тематического контроля по гендерному развитию</vt:lpstr>
      <vt:lpstr>Презентация PowerPoint</vt:lpstr>
      <vt:lpstr>Презентация PowerPoint</vt:lpstr>
      <vt:lpstr>Игровые «центры» способствуют взаимодействию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«Ветлечебница» в средней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</cp:revision>
  <dcterms:created xsi:type="dcterms:W3CDTF">2013-01-06T18:32:13Z</dcterms:created>
  <dcterms:modified xsi:type="dcterms:W3CDTF">2016-02-14T08:03:00Z</dcterms:modified>
</cp:coreProperties>
</file>